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1" r:id="rId4"/>
    <p:sldId id="262" r:id="rId5"/>
    <p:sldId id="263" r:id="rId6"/>
    <p:sldId id="266" r:id="rId7"/>
    <p:sldId id="256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47BE4-5908-44AC-9FC3-4E7A50E5660D}" v="4" dt="2022-06-19T20:41:49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oly Lara Serrano" userId="2841d504ff96c3d8" providerId="LiveId" clId="{2BC47BE4-5908-44AC-9FC3-4E7A50E5660D}"/>
    <pc:docChg chg="custSel addSld modSld">
      <pc:chgData name="Maoly Lara Serrano" userId="2841d504ff96c3d8" providerId="LiveId" clId="{2BC47BE4-5908-44AC-9FC3-4E7A50E5660D}" dt="2022-06-19T20:39:33.242" v="6" actId="962"/>
      <pc:docMkLst>
        <pc:docMk/>
      </pc:docMkLst>
      <pc:sldChg chg="addSp delSp modSp new mod">
        <pc:chgData name="Maoly Lara Serrano" userId="2841d504ff96c3d8" providerId="LiveId" clId="{2BC47BE4-5908-44AC-9FC3-4E7A50E5660D}" dt="2022-06-19T20:39:33.242" v="6" actId="962"/>
        <pc:sldMkLst>
          <pc:docMk/>
          <pc:sldMk cId="3798620423" sldId="266"/>
        </pc:sldMkLst>
        <pc:spChg chg="del">
          <ac:chgData name="Maoly Lara Serrano" userId="2841d504ff96c3d8" providerId="LiveId" clId="{2BC47BE4-5908-44AC-9FC3-4E7A50E5660D}" dt="2022-06-19T20:39:21.938" v="2" actId="478"/>
          <ac:spMkLst>
            <pc:docMk/>
            <pc:sldMk cId="3798620423" sldId="266"/>
            <ac:spMk id="2" creationId="{8051B16C-0F66-B4D6-7437-2F795FDDEE9C}"/>
          </ac:spMkLst>
        </pc:spChg>
        <pc:spChg chg="del mod">
          <ac:chgData name="Maoly Lara Serrano" userId="2841d504ff96c3d8" providerId="LiveId" clId="{2BC47BE4-5908-44AC-9FC3-4E7A50E5660D}" dt="2022-06-19T20:39:25.596" v="3" actId="478"/>
          <ac:spMkLst>
            <pc:docMk/>
            <pc:sldMk cId="3798620423" sldId="266"/>
            <ac:spMk id="3" creationId="{F1985482-511A-FD7E-D893-C3F58E03D607}"/>
          </ac:spMkLst>
        </pc:spChg>
        <pc:picChg chg="add mod">
          <ac:chgData name="Maoly Lara Serrano" userId="2841d504ff96c3d8" providerId="LiveId" clId="{2BC47BE4-5908-44AC-9FC3-4E7A50E5660D}" dt="2022-06-19T20:39:33.242" v="6" actId="962"/>
          <ac:picMkLst>
            <pc:docMk/>
            <pc:sldMk cId="3798620423" sldId="266"/>
            <ac:picMk id="5" creationId="{18901131-B95E-B3CB-309A-F3CD50B27A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428A7-10E3-041A-DF64-83F2DC371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E0C04F-D5EF-717A-FF97-D6F71D7E6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F838AD-B263-3DFB-547B-2F6EB886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97BC8B-866C-F314-2F80-A9DDA3B2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23E4E0-B722-11DD-8F48-78788045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04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0E115-89E4-AC60-3D8A-AF18D36E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9551BF-37EC-6A7B-F7D3-B86A3763D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79452-67E4-BE00-DF0D-7364628A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AA219F-97A0-E76D-1942-5138C21B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3856E2-3BE1-C9ED-DE6C-1063FE58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56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4BB41F-4131-703F-6BE8-AC6587B54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FB7FC1-34C7-6F80-8F0B-25F9C0166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C12AC9-689A-ACFF-01E7-F2AB35F8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61C2CF-2414-3650-CD24-A314BAA9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739B76-1196-ED8C-FD07-09124AEE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50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C7C2C-4F96-ABD3-E1A0-84CC883D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7AB96-33DE-9FD1-3CFD-5864B239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40CB7-4234-BA7E-BCAE-ACFD5BB6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92CEC2-57BF-9457-215E-76A9C4DC6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FD172-32A7-870F-7C63-0FF2B385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7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68F8E-311E-A716-D5D8-D9BB68E0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7D1459-40B3-1972-F77E-5612C5D65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09AF8F-63F6-B2AA-49D4-9E3A9FDF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F07DFD-7DF9-9406-6F9D-194722C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78CFA6-D49B-CDC3-A32C-BA01F987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3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68746-4648-CD87-4F11-148319E4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08076-2072-530D-6659-E1A50551D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E44E8-A7C8-98C6-3C4E-35D664FFA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43FB7A-A2BE-8353-30BD-BFAB7D90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17EA69-2279-0177-0EA5-BC3E627C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6785D6-CF27-A4A8-B0DD-D4C82C1C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33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FBBBE-EFAB-1309-66D4-94C597FE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AE0C03-F0EF-FE43-EAC4-8702B200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41340E-4392-83FC-F6FA-809C19402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3BD14D-5968-5305-F81A-36D2888F2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AF778B-6B10-8CC7-A3F2-8671DAA51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BDCC45-A634-E87D-0D0C-424C121B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0C2589E-4E8A-B0E8-8907-EF2DF3E8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011022-F90D-2D47-2736-0B9FB8B9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06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4A293-E5FC-8417-0600-542B302C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395678-E96D-6DDC-7BCF-81AA4285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3D180D-427B-A3A9-D2ED-4F1F4C9E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ED8E19-4D59-6926-1A00-CEF3310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01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E17CB4-A7A1-8613-31CA-9F100D5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5FFCB6-429A-41C1-2D8E-4419FEC8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58E003-C69C-AD19-E073-AB3D0F1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72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19B81-A29E-1DBA-B650-920B38B4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34F976-28B0-58CA-689C-962BCA76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7BF33B-D410-9392-7148-B72F2F898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E373AE-B72B-B843-964B-FD023001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4AB523-3976-A1F2-DA53-A5951187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9CB91D-21AF-C03B-6547-93E8CA0B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71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EAA1D-0DB7-95AF-110C-6EEB748A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928840-69D0-56C6-88BE-938C2A1B9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54AED9-6CA6-4172-43E6-6974A1CA8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3B0ACB-5F02-8AD8-74A5-8B36B2BC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CABC1A-A665-8F5F-E0A0-A79A6CA2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49ACB1-439E-21F2-3EEB-5F7F8AA5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8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18E913-38D9-F5A9-C7A6-5A442BE0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F7269-69CC-AE86-D228-8BB557B28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3FA2D4-D22D-2A27-4A91-393CFE179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DD890-991E-4045-A5BC-6C93345E2108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D30008-F25B-0EDD-B3D7-C9413D8B7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9FD239-D020-B8DD-38A7-E1DC62E31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C8670-31C3-4546-A51E-D4C131F56B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21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334B58C8-57AD-6127-CA03-BD4DF2EE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92E8C22-66E3-79D0-060F-6FE1713E1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F9E1332-6108-569F-958B-3E4E3D50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Carta&#10;&#10;Descrição gerada automaticamente">
            <a:extLst>
              <a:ext uri="{FF2B5EF4-FFF2-40B4-BE49-F238E27FC236}">
                <a16:creationId xmlns:a16="http://schemas.microsoft.com/office/drawing/2014/main" id="{ED9B37A1-4CDF-5E79-C79D-44C5FCDD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0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D232711-8909-28EE-8EE0-277203D84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18901131-B95E-B3CB-309A-F3CD50B2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2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513ED-5C60-5321-DC54-4C90DC349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C6FE0F-4156-8850-9169-3CEB40837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Suplemento 3" title="Microsoft Power BI">
                <a:extLst>
                  <a:ext uri="{FF2B5EF4-FFF2-40B4-BE49-F238E27FC236}">
                    <a16:creationId xmlns:a16="http://schemas.microsoft.com/office/drawing/2014/main" id="{AC8E04E0-137B-696D-A1D3-7F442D8EC9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88252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Suplemento 3" title="Microsoft Power BI">
                <a:extLst>
                  <a:ext uri="{FF2B5EF4-FFF2-40B4-BE49-F238E27FC236}">
                    <a16:creationId xmlns:a16="http://schemas.microsoft.com/office/drawing/2014/main" id="{AC8E04E0-137B-696D-A1D3-7F442D8EC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57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675F426-115A-B711-7C8F-23227B95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51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630AB550-FE23-4106-8FF4-52F21A09B5AD}">
  <we:reference id="wa200003233" version="2.0.0.3" store="pt-BR" storeType="OMEX"/>
  <we:alternateReferences>
    <we:reference id="WA200003233" version="2.0.0.3" store="WA200003233" storeType="OMEX"/>
  </we:alternateReferences>
  <we:properties>
    <we:property name="reportUrl" value="&quot;/groups/me/reports/5498bbe4-87a2-4512-80c4-b4954b2fd803/ReportSection?bookmarkGuid=ffa52847-3466-4d3a-9f0e-499504372ecb&amp;bookmarkUsage=1&amp;ctid=99c11e97-376d-487d-9e0b-6cb5c9f367ef&amp;fromEntryPoint=export&quot;"/>
    <we:property name="reportName" value="&quot;Hospital Viva com Saude&quot;"/>
    <we:property name="reportState" value="&quot;CONNECTED&quot;"/>
    <we:property name="embedUrl" value="&quot;/reportEmbed?reportId=5498bbe4-87a2-4512-80c4-b4954b2fd803&amp;config=eyJjbHVzdGVyVXJsIjoiaHR0cHM6Ly9XQUJJLUJSQVpJTC1TT1VUSC1CLVBSSU1BUlk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pageName" value="&quot;ReportSection&quot;"/>
    <we:property name="pageDisplayName" value="&quot;Pagina Principal&quot;"/>
    <we:property name="datasetId" value="&quot;4560e3a1-7251-49df-a488-5aceee6450d1&quot;"/>
    <we:property name="backgroundColor" value="&quot;rgb(255,255,255)&quot;"/>
    <we:property name="lastRefreshTime" value="&quot;19/06/22 14:17&quot;"/>
    <we:property name="bookmark" value="&quot;H4sIAAAAAAAAA+1azXLbNhB+FQ0vucgdAgRAILfEsSduk05qZ9xDxtNZAEsJCUVoSMq1m9HDdHro9BV69YsVJCX/RXIUNVZcVzcRWC325/t2lz8fI+uqcQ7nP8IIo6fRQWGdAevLHon6UdEtPvf+wwjKD4gUCComwFpMibKGsiDlx7XzRRU9/RjVUA6wPnbVBPJGY1h8FyFniUwthYwIhiSVWmF00o8gz9/AoJHJIK+wH42xrHwBufsNOxVhqy4nOO1HeDbOfQnNQUc11NgcdhrEw3UwkHyXBDvA1O4Uj9DU3eohjn1Zz6/7UdX9ag29udcoaw/c9UUNrgiKmzWgXFEUScJSY0RireBJs565vJ6J6PO9s3EZvAy+n4+bYO0G6wa+DFHMo9buEqtqdsiuzyej9tfejfUjPykNHmLWbhW1q8+Dppe+Grsa8t6xO4Xerh/1juDib4vRNATkTelDuFq5H/0Ie9b3wpJB60ZY1L6VGfpfd0sM9tjoaTztX5r4zJ5CEUQ/se/ZYFDiAOYx2duA8ccQ8rrQ+v1JMctO/KkzJ2GlcsUgnyHlKoVvOx/zkMWAFPMBbWd4MEH73SGUdQNZ/T6kvslg0ONLi+Xz8zaJL1w5xwTt33L04UZnejJHf5B7fw3mMzB2vm0UfSfTRo4wQphIuRIYp9aoRCbmATJoN5Qt3zjx+uKvUP8WseezgKtyZ7C8ga1ohKEcNj8s1NC6OO4Oddjte9tuYxuBj9ErF6LS6Q6ZnzRqnzyHypknwaJpG9QliW7Fq3tM84IQdSleWN0fXoovYQrGBYjiNsWrhKhLsYJUQcYsIFMcMx16f7w8xbOhYb/dlNzGGSYsSSiNDRFUmSwEcCEMOnWtq/POHmrwfulHrd7ZhNJIXrr2yoe/vgha3oLO8RfLpOBCpjsIlu+w2GQ7UmTxjjXE0ARBoGpO79IZN1Xz5yGWOItpGH3mtf3gVnC/IOzdRWvorfi+DsPFMGqL9WUu3y1GxPdQTKA8f9JKL5HZR11+Vug1dPsnLbRuU+2lC38ozfD8FZ5i/qljl/ufbs39OobSdWPZzO+vgMlZpi9VRzfCeFA443zvbZgG4aofXjM1agDRu1potmcOXubgJvdJPzJghmhfXA3DXcqdbcyuTDj9wHbVaTQOdlXzWjW/+sEVTRFpTsrqLy9j6wB5Cbz60aEbDOtlxeYatFpy35z/Z7tRMy0+Pt+vU2aB8/PtR+r9rBYscDzsRE15+Ib9+QjPtmPX0rDMpulYG4EyJjoziUkDEohasQ+nVEoSc6khZmFAEzqRYlkf/mbpJqvco75GqCbl12k01wz6qbZg15oKDZR23VvK+3amgy63iJkgRlhFk1SYMJOtOr+hEYLSLNUJERZ0lipk/25+G16f35Y6tKkhbXg7dIc4cBd/+NXGtIMwJZfOl3eMWPdDnysrtwzaBIMyyRjXREqlY5YhB2LveI6xZdDKDNqF1votgR45gZI41YRYmTa9h/KEKW23BPrftqCH+yh9o9x7uGHoWBvrTHMdC6HAxAR0YsWqNxwk4QozbjSTPIkFNve1j5q1R5BDz2Jv76wxd7Xmt3HS3jZy2/w20fwAJDApkXHOuOWUGbbq9JjycM9PeCyMilEJIWKuHjWNXngsLv6EFQnkT53dIWrjPLqycsugTTBIEqGZ4VKEITDNuGaWZisySEtONFoiGUglU4FUkUfNoH1wZ9Dbqy9+L92KPDqwvvLVxll029ItlzbSjVCBooSj5Qao0pTZO7j0zZ4QLyuxK33I9OBgcQ+fI90/Wr7dR0XXpoD2zQdkSWppmlpsvkFs3mQY/gAxe3dB+28id+xwC9MV892BVVNqUyBxwrlJtQSZCdaovzPMbgQDvBnj9tMb5DFYY62VoGyWSCPX1mW0EQwlEMEJIZSkCcnW1QVKSipVDDQLUxkHRgRdV5cmmsWahHsjSa1ClirF19UVp4QaDs2zhySlOs6Arx0vy0OnRMqZFpTQoBI0fFZXNYTxAl1UGqQxC+2WkzC8UqOJWFeX5lZkLCYJDQlUGs2sGK6jSyTIUJPgWRonzbfdsVzTrlbdopfwflJXYzD4Bgpc8DI+lD8oLNrZ72Uv5NtPxC9fx0+n/wBh9SI7uS4AAA==&quot;"/>
    <we:property name="initialStateBookmark" value="&quot;H4sIAAAAAAAAA+1azXLbNhB+FQ0vucgdAgRAIDfHPxM3cZLaGfeQ8WQWwFJCSpEaknLtZvQwnR46fYVe/WIFScm/kq2osey6upEAuNif79tdEvwaWFcOUzh7BwMMXgZ7mXUGbF50SNANsnbw1fv3b/Y3D958fre5v+OH82Hl8qwMXn4NKih6WB25cgRpLcIPfjruBpCmH6BX3yWQltgNhliUeQap+w3bxX6qKkY47gZ4OkzzAmqRhxVUWIs98cv9vd+b/BD5HcFU7gQP0VTt6AEO86Ka3neDsr1qVLo+VwtrNtzKswpc5gXXY0C5oiiiiMXGiMhawaN6PHFpNVmiz3ZOh4W3x1t5Nqz9sOW16+WFd1AaNHoXWJaTTbbydDRornaujR/mo8LgASbNVFa56sxLep2XQ1dB2jlyJ9DZygedQzj/22Iw9g75UOTeXc26d/kAOzbv+CGD1g0wq/JmTT//datAr48NXobj7oWKm/YEMr/0ln6bvV6BPZj6ZGcFyh+Bj+tM7XdH2SQ64W1jjv1I6bJeOkHKZQg/tjamPooeKeYXtK3iXgWdb/WhqGpw6i8+9HUEvZy8sFi8OmuCuO2KKSZo94ahT9c74+Mp+v26L1dgPgFja9tK0Xc8rtcRRggTMVcCw9gaFcnIPEEGbfkElddG7J//5VPbLPbcC7gydQaLa9gKBugTX31hoYLGxGG7qcN2PrfNNDYe+Bq8dd4rrWwf+VEt9sUrKJ154TUaN06dE+hmefmAYZ7hojbEyFkkY0shIYIhiaVW+ARDfAFTMM5DFNchXsRFbYgVxAoSZgGZ4phojEk4P8STfmC3mZTchglGLIooDQ0RVJnEO3AmDFpxjanTyu5z8G6RDxq5k+ajXnlh2tvcP7rtpXwEneJny6TgQsYbCJZvsNAkG1Ik4YY1xNAIQaCqd2/DGdZZ8+c+Fjjxqe9qprl974Zzv8Ht7U2j6A3/7vvmoh80yfoilp9mI+JHyEZQnL1oVs9Zs4u6uHfRPrTzxw20blLttfMPFKZ/9hZPML1t2MX87ampXUdQuLYtm9j9HTA5ifSF6OCaG/cyZ1ze+ei7Qbish1dUDWpAdC4H6umJgRcxuM590g0MmD7a7cs+tw25s7XapfG779k2Ow2GXq9ymqumd29cVieReqek+vY0tgyQ58CrGxy4Xr+al2yuQKsh9/XWfjIb1N3i87P9KmVmGD+dfqbWT3LBDMP9TFCnh0esz4d4um675rpl0k2H2giUIdGJiUzskUDUgnU4plKSkEsNIfMNmtCRFPPq8KOFmyzyjrqPUI6K71Norij0U2XBLtUVGijssq+UD21MC11uERNBjLCKRrEwvidbtH9DIwSlSawjIizoJFbI/l3/1r/av801aFVNWv+m6w6w587/yBdr0/Z8l1y4vLijxXoY+lxquWbQKhiUSMa4JlIqHbIEORB7x3eMNYMWZtAWNNqvCfTMCRSFsSbEyriuPZRHTGm7JtD/tgQ93U/pK+Xe03VDy9pQJ5rrUAgFJiSgIysWfeEgEVeYcKOZ5FEosH6vfdasPYQUOhY7O6e1uosVv5WT9qaS6+K3iuIHIIFJiYxzxi2nzLBFu8eY+3d+wkNhVIhKCBFy9axptJ1jdv4nLEig/MTZDaJWzqNLLdcMWgWDJBGaGS6FbwLjhGtmabIgg7TkRKMlkoFUMhZIFXnWDNoFdwqdner898ItyKM9m5d5uXIW3dR0zaWVVCNUoCjhaLkBqjRl9g4uPdoX4nkpdqEfmZ4cLB7gd6SHR8vj/VR0pQtoTj4giWJL49giIoX6JMPwJ4jZuxPafxO5Q4drmC4Y7xasmlIbAwkjzk2sJchEsFr8nW52A+jhdR83v94gD8Eaa60EZZNIGrm0LKONYCiBCE4IoSSOSLKsLFBSUqlCoInvyjgwIuiysjTRLNTEvxtJahWyWCm+rKwwJtRwqL89RDHVYQJ8aX9Z7islUs60oIR6kaDhXlllH4YzZFFpkIbMl1tOfPNKjSZiWVmaW5GwkETUB1BpNJNkuIwsESFDTbxlcRgRVCyUS+rViJt1CJ+PqnIIBj9AhjMO4336g8yinVzPO5BvfhEPmk28Lk6n953g1z+OXxzfj8f/ANBLJljELgAA&quot;"/>
    <we:property name="isFooterCollapsed" value="true"/>
    <we:property name="isFiltersActionButtonVisible" value="true"/>
    <we:property name="reportEmbeddedTime" value="&quot;2022-06-19T19:43:02.507Z&quot;"/>
    <we:property name="creatorTenantId" value="&quot;99c11e97-376d-487d-9e0b-6cb5c9f367e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Maoly  Lara Serrano</dc:creator>
  <cp:lastModifiedBy>Maoly Lara Serrano</cp:lastModifiedBy>
  <cp:revision>1</cp:revision>
  <dcterms:created xsi:type="dcterms:W3CDTF">2022-06-19T19:41:58Z</dcterms:created>
  <dcterms:modified xsi:type="dcterms:W3CDTF">2022-06-19T20:41:58Z</dcterms:modified>
</cp:coreProperties>
</file>